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51435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2" roundtripDataSignature="AMtx7mj0XHJ5zjHfWAhQizkw+tf0k3Kv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customschemas.google.com/relationships/presentationmetadata" Target="metadata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4" Type="http://schemas.openxmlformats.org/officeDocument/2006/relationships/slide" Target="slides/slide3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57400" y="685800"/>
            <a:ext cx="34291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" name="Google Shape;9;p1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" name="Google Shape;15;p6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6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" name="Google Shape;21;p7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7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" name="Google Shape;27;p8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8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" name="Google Shape;33;p9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9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166813" y="0"/>
            <a:ext cx="5334001" cy="3000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" name="Google Shape;39;p11:notes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1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50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309790AC-4615-4DAF-77D7-338F2D274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64793" cy="13222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6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777456-4087-0A76-E241-DE831E5011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64793" cy="1322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7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4782E3-F6DF-72D9-169D-BA92C4117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64793" cy="13222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8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620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6E28987-BB00-2E6F-2BB9-4F4FC653A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64793" cy="13222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9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8DE0D0-D699-1910-E2DE-15313BF902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64793" cy="13222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1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753600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7F137B-5AD6-B286-2F85-255CCDEAE0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64793" cy="13222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6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PptxGenJS</dc:creator>
  <cp:lastModifiedBy>Madhan Kumar</cp:lastModifiedBy>
  <cp:revision>2</cp:revision>
  <dcterms:created xsi:type="dcterms:W3CDTF">2020-04-27T08:27:40Z</dcterms:created>
  <dcterms:modified xsi:type="dcterms:W3CDTF">2023-01-18T03:45:11Z</dcterms:modified>
</cp:coreProperties>
</file>